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59" r:id="rId3"/>
    <p:sldId id="283" r:id="rId4"/>
    <p:sldId id="262" r:id="rId5"/>
    <p:sldId id="263" r:id="rId6"/>
    <p:sldId id="261" r:id="rId7"/>
    <p:sldId id="264" r:id="rId8"/>
    <p:sldId id="277" r:id="rId9"/>
    <p:sldId id="276" r:id="rId10"/>
    <p:sldId id="271" r:id="rId11"/>
    <p:sldId id="270" r:id="rId12"/>
    <p:sldId id="267" r:id="rId13"/>
    <p:sldId id="268" r:id="rId14"/>
    <p:sldId id="280" r:id="rId15"/>
    <p:sldId id="278" r:id="rId16"/>
    <p:sldId id="279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6" autoAdjust="0"/>
    <p:restoredTop sz="87634" autoAdjust="0"/>
  </p:normalViewPr>
  <p:slideViewPr>
    <p:cSldViewPr>
      <p:cViewPr varScale="1">
        <p:scale>
          <a:sx n="65" d="100"/>
          <a:sy n="65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</a:t>
            </a:r>
            <a:r>
              <a:rPr lang="bn-IN"/>
              <a:t> করা</a:t>
            </a:r>
            <a:r>
              <a:rPr lang="en-US"/>
              <a:t> </a:t>
            </a:r>
            <a:r>
              <a:rPr lang="en-US" dirty="0"/>
              <a:t>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1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200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মহাদেশীয়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সন্তরন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এধারণা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7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1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0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8194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8751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181029"/>
              </p:ext>
            </p:extLst>
          </p:nvPr>
        </p:nvGraphicFramePr>
        <p:xfrm>
          <a:off x="5105400" y="2814637"/>
          <a:ext cx="13603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14637"/>
                        <a:ext cx="1360312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562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6628" name="Picture 4" descr="C:\Users\user\Pictures\5th content pic\hawaii-kilauea-volc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71370"/>
            <a:ext cx="6248400" cy="4255109"/>
          </a:xfrm>
          <a:prstGeom prst="rect">
            <a:avLst/>
          </a:prstGeom>
          <a:noFill/>
        </p:spPr>
      </p:pic>
      <p:pic>
        <p:nvPicPr>
          <p:cNvPr id="26629" name="Picture 5" descr="C:\Users\user\Pictures\5th content pic\volcanic-eruption-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143000"/>
            <a:ext cx="5613400" cy="421005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8600" y="3810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1600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ম্যাগমা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3810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438400" y="265331"/>
            <a:ext cx="45720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৮মি.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4876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3" descr="C:\Users\user\Pictures\5th content pic\dali-city-1999-taiwan-earthqu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600200"/>
            <a:ext cx="4229100" cy="2819400"/>
          </a:xfrm>
          <a:prstGeom prst="rect">
            <a:avLst/>
          </a:prstGeom>
          <a:noFill/>
        </p:spPr>
      </p:pic>
      <p:pic>
        <p:nvPicPr>
          <p:cNvPr id="29698" name="Picture 2" descr="C:\Users\user\Pictures\5th content pic\Volcanic-erup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920" y="1600200"/>
            <a:ext cx="4338394" cy="2743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4572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4343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খ-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091386"/>
            <a:ext cx="861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।)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।।)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।।।)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।, ।।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।।, ।।।  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।, ।।, ।।।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টেকটোনিক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খন্ডে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ক)  ।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 । , ।।।   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।।, ।।।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।, ।।, ।।।</a:t>
            </a: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1641987" y="5297654"/>
            <a:ext cx="7620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715000" y="2590800"/>
            <a:ext cx="6096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828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ম্যাগমা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টেকটোনিক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ser\Pictures\5th content pic\earthquake-roadsplit-580x3831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838200" y="1524000"/>
            <a:ext cx="7391598" cy="488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387578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007123">
            <a:off x="1913406" y="1903020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রাকিবুল ইসলাম, সহকা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9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1371600"/>
            <a:ext cx="4724400" cy="3416320"/>
          </a:xfrm>
          <a:prstGeom prst="rect">
            <a:avLst/>
          </a:prstGeom>
          <a:blipFill>
            <a:blip r:embed="rId2"/>
            <a:srcRect/>
            <a:stretch>
              <a:fillRect l="1" t="-2" r="-15218" b="-6745"/>
            </a:stretch>
          </a:blip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5080" y="191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145" name="Picture 1" descr="F:\Dada\picture, ranjit sir, ppt\goose &amp; ranjit sir\Myanmar Earthquak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" y="838200"/>
            <a:ext cx="755904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981200" y="59068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543800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টেকটোনিক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6021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1"/>
            <a:ext cx="8229600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টেকটোনিক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উদগীরণ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4916269"/>
            <a:ext cx="7492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সন্তরন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45" name="Picture 21" descr="C:\Users\user\Pictures\5th content pic\A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4572000" cy="3429000"/>
          </a:xfrm>
          <a:prstGeom prst="rect">
            <a:avLst/>
          </a:prstGeom>
          <a:noFill/>
        </p:spPr>
      </p:pic>
      <p:pic>
        <p:nvPicPr>
          <p:cNvPr id="1046" name="Picture 22" descr="C:\Users\user\Pictures\5th content pic\pangeabreakup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6434" y="1371600"/>
            <a:ext cx="3430842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user\Pictures\5th content pic\glob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65" y="1371600"/>
            <a:ext cx="7708490" cy="3733800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" y="5715000"/>
            <a:ext cx="8382000" cy="6096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ভাসমান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086100" y="5372100"/>
            <a:ext cx="6858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4.71785E-7 L 5.55112E-17 -0.1942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6442" y="115669"/>
            <a:ext cx="558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প্লেটগুলোর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0574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মহাদেশীয়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603" name="Picture 3" descr="C:\Users\user\Pictures\5th content pic\eari_pt_ocean_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917" y="3657600"/>
            <a:ext cx="4548884" cy="2681130"/>
          </a:xfrm>
          <a:prstGeom prst="rect">
            <a:avLst/>
          </a:prstGeom>
          <a:noFill/>
        </p:spPr>
      </p:pic>
      <p:pic>
        <p:nvPicPr>
          <p:cNvPr id="25605" name="Picture 5" descr="C:\Users\user\Pictures\5th content pic\Contin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838200"/>
            <a:ext cx="6105525" cy="276066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53000" y="4876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মহাসাগরীয়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মহাদেশীয়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3810001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4343400" y="2209800"/>
            <a:ext cx="1295400" cy="228600"/>
          </a:xfrm>
          <a:prstGeom prst="leftArrow">
            <a:avLst>
              <a:gd name="adj1" fmla="val 50000"/>
              <a:gd name="adj2" fmla="val 139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0800000">
            <a:off x="685800" y="4953000"/>
            <a:ext cx="1066800" cy="332232"/>
          </a:xfrm>
          <a:prstGeom prst="leftArrow">
            <a:avLst>
              <a:gd name="adj1" fmla="val 50000"/>
              <a:gd name="adj2" fmla="val 139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3581400" y="5105400"/>
            <a:ext cx="1066800" cy="256032"/>
          </a:xfrm>
          <a:prstGeom prst="leftArrow">
            <a:avLst>
              <a:gd name="adj1" fmla="val 50000"/>
              <a:gd name="adj2" fmla="val 1262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rot="10800000">
            <a:off x="914400" y="2438400"/>
            <a:ext cx="990600" cy="332232"/>
          </a:xfrm>
          <a:prstGeom prst="leftArrow">
            <a:avLst>
              <a:gd name="adj1" fmla="val 50000"/>
              <a:gd name="adj2" fmla="val 139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8" grpId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455</Words>
  <Application>Microsoft Office PowerPoint</Application>
  <PresentationFormat>On-screen Show (4:3)</PresentationFormat>
  <Paragraphs>81</Paragraphs>
  <Slides>17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291</cp:revision>
  <dcterms:created xsi:type="dcterms:W3CDTF">2006-08-16T00:00:00Z</dcterms:created>
  <dcterms:modified xsi:type="dcterms:W3CDTF">2016-08-10T05:17:57Z</dcterms:modified>
</cp:coreProperties>
</file>